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1" r:id="rId6"/>
    <p:sldId id="262" r:id="rId7"/>
    <p:sldId id="263" r:id="rId8"/>
    <p:sldId id="258" r:id="rId9"/>
    <p:sldId id="259" r:id="rId10"/>
    <p:sldId id="260" r:id="rId11"/>
    <p:sldId id="256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64" d="100"/>
          <a:sy n="64" d="100"/>
        </p:scale>
        <p:origin x="20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138D-456F-B1D8-DD99-D12D25099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FC773-4DDC-C7E1-C1E0-6DB145F42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8FB3B-8927-1122-ACDB-E0289E8E0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E29D9-0689-9413-FF35-B52297FE1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429FF-AA31-0708-B504-F869DF87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5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BF65C-3380-E667-4507-A546DA170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76E27-E31B-A044-8AE1-FF960A4AA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5FDF9-55CA-5DFB-3E9C-1D11AE9FA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0BA7D-BEF4-5AC9-4C27-0E6DE8C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ACCA9-DA2B-6E67-B8B3-149033F02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4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697AAD-371B-FA1B-1FD7-D540D3A6A2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D0A8C-ABAB-0667-6148-78F0C88D7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99BCF-9530-01A2-BD53-D3ADF47D6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CB962-DC64-04FD-4CE1-5E5E1F5FA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F5EB7-0787-D139-07CE-4C03FE0E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48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7E0FB-0876-9939-0C64-84A9C3484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013B2-10EF-AF0C-AF4C-4DCA866F6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E58D5-31B3-3891-F567-76A3FB9FA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7ADF1-31E9-F102-960F-380EC3858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5A332-4060-A4E3-1C74-0462AD0A0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9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1B6CB-3735-F4DE-D83C-599F11C12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38A71-3ADD-DD66-3D63-8936CF215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717F9-9C19-DAB1-323E-D523AE84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74B75-8AA4-D923-9417-661C6FD7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7BAA8-0682-9BBC-1A13-5C2544DA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198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5711-FC57-AF1F-EEAC-CF493CC3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02EEF-2239-59C8-4FDE-E139F385A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25567-AF12-0250-76F0-F25B0A3F2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D82EC-27C5-F497-C5B9-08E0F264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C0340-0F30-DFA5-179D-99F5DEC07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1C2DD-6728-5242-A56D-344266FE5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13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AE63-D16B-B38D-2F49-333D4657D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E82DA-1F7B-6F88-EB16-60295D73C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AB92D-43D3-BF23-D05E-86EF76D8A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7D6E6C-D54D-E469-A692-FB3F9CB908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2EAA0D-CEBF-68D5-2187-BCA6BD6950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62D28D-3FD1-2C83-28C6-6C31F053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CDD8AF-08DD-14D8-CD46-60D5F0FA5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CB3A8B-88DF-437D-3F11-D1A949C0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0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78A93-FF2F-643C-F67C-F2EFB577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3246A-BACB-7C5E-FEF8-5D8BF4EDE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C4F455-EF25-F9AA-6C02-C6A6E4FE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CC7B5A-E2AA-F9C2-A0FE-4C1D502C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2E8635-D38B-7B8A-B86F-A0D9B0EB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EE78B7-1ABC-C74B-2584-40D0303ED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2AF4E-A867-564D-7CCD-F1A0593A5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0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CF14-65BD-6518-7E0D-F77B52108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FEE61-3345-55B3-C6D8-1205305A0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3DB00-61A5-A79D-514E-91BBB24BD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60EF0-A5C2-BE28-2FAA-50D1751E6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26122-CB96-8C31-F37A-BD87DD368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45DCF-A29A-F925-26E4-69AA8F3B5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2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AB684-0538-04BE-68B6-27443B36E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0CD6B7-04D1-7723-5147-74BD5001CE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EFA8F-067D-9386-F7E2-E2BF188CB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F30B7-7C29-3AA4-EFD3-2A0D022CA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A2284-8F77-D5D3-0A94-7DBD4708D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D29B3-1D83-335E-B344-C8E3F0436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3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8B1DA-CE49-FB6F-C390-D0D11788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FAA96-E013-5266-8E36-DD94E6FB9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15B47-F6D9-94EE-0C41-1170AD514B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C15A7-5BFE-485B-A203-7C3CCD675E02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92D4-BE30-6F05-C909-5C8B77B40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8295C-30F1-600B-BAE5-054EAC3366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E6E35-7F4F-496C-9B9D-AED361459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19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5AC070B-1D5D-21A0-F482-7F597F6CF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885258"/>
              </p:ext>
            </p:extLst>
          </p:nvPr>
        </p:nvGraphicFramePr>
        <p:xfrm>
          <a:off x="170598" y="858948"/>
          <a:ext cx="11850804" cy="5140104"/>
        </p:xfrm>
        <a:graphic>
          <a:graphicData uri="http://schemas.openxmlformats.org/drawingml/2006/table">
            <a:tbl>
              <a:tblPr/>
              <a:tblGrid>
                <a:gridCol w="7761027">
                  <a:extLst>
                    <a:ext uri="{9D8B030D-6E8A-4147-A177-3AD203B41FA5}">
                      <a16:colId xmlns:a16="http://schemas.microsoft.com/office/drawing/2014/main" val="1083445631"/>
                    </a:ext>
                  </a:extLst>
                </a:gridCol>
                <a:gridCol w="1746913">
                  <a:extLst>
                    <a:ext uri="{9D8B030D-6E8A-4147-A177-3AD203B41FA5}">
                      <a16:colId xmlns:a16="http://schemas.microsoft.com/office/drawing/2014/main" val="2002043669"/>
                    </a:ext>
                  </a:extLst>
                </a:gridCol>
                <a:gridCol w="2342864">
                  <a:extLst>
                    <a:ext uri="{9D8B030D-6E8A-4147-A177-3AD203B41FA5}">
                      <a16:colId xmlns:a16="http://schemas.microsoft.com/office/drawing/2014/main" val="35065827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WAIC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ΔWAIC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1765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DeadVeg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GrassForb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HostDiversity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81.89547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2640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HostDiversity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82.21863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0.323162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469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DeadVeg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HostDiversity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82.54373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0.648257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76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DeadVeg + GrassForb + HostAbundance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82.85163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0.956164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1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DeadVeg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GrassForb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82.86471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0.969241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486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Full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83.84471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1.949244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1580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DeadVeg + HostAbundance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84.00308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2.107609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0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GrassForb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HostAbundance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HostDiversity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84.06994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2.174477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126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87325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HostAbundance + HostDiversity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85.25563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3.360158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559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GrassForb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+ 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HostDiversity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87.13294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5.237473</a:t>
                      </a:r>
                    </a:p>
                  </a:txBody>
                  <a:tcPr marL="1622" marR="1622" marT="162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5035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3953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the difference between order and host&#10;&#10;Description automatically generated">
            <a:extLst>
              <a:ext uri="{FF2B5EF4-FFF2-40B4-BE49-F238E27FC236}">
                <a16:creationId xmlns:a16="http://schemas.microsoft.com/office/drawing/2014/main" id="{A37F15B5-5EE9-647C-B555-94AC8E101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42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the growth of vegetation&#10;&#10;Description automatically generated">
            <a:extLst>
              <a:ext uri="{FF2B5EF4-FFF2-40B4-BE49-F238E27FC236}">
                <a16:creationId xmlns:a16="http://schemas.microsoft.com/office/drawing/2014/main" id="{ACE2A7B9-1ADA-F1AF-26B6-603F03390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30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vegetation coefficient&#10;&#10;Description automatically generated with medium confidence">
            <a:extLst>
              <a:ext uri="{FF2B5EF4-FFF2-40B4-BE49-F238E27FC236}">
                <a16:creationId xmlns:a16="http://schemas.microsoft.com/office/drawing/2014/main" id="{F46E942F-7472-1A37-0025-F2A2B46B6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12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4C7F9F62-3B1D-6259-F089-6E7C9355E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594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E3A0A25-242E-AC2C-D5E5-5A003BB9F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233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B57AEE93-EE30-B714-1020-C555F3067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9666"/>
            <a:ext cx="12192000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53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0632AE-4480-99F3-725A-8F0727FCF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630315"/>
              </p:ext>
            </p:extLst>
          </p:nvPr>
        </p:nvGraphicFramePr>
        <p:xfrm>
          <a:off x="696036" y="1283376"/>
          <a:ext cx="10799928" cy="4291248"/>
        </p:xfrm>
        <a:graphic>
          <a:graphicData uri="http://schemas.openxmlformats.org/drawingml/2006/table">
            <a:tbl>
              <a:tblPr/>
              <a:tblGrid>
                <a:gridCol w="5322627">
                  <a:extLst>
                    <a:ext uri="{9D8B030D-6E8A-4147-A177-3AD203B41FA5}">
                      <a16:colId xmlns:a16="http://schemas.microsoft.com/office/drawing/2014/main" val="2254232972"/>
                    </a:ext>
                  </a:extLst>
                </a:gridCol>
                <a:gridCol w="3166280">
                  <a:extLst>
                    <a:ext uri="{9D8B030D-6E8A-4147-A177-3AD203B41FA5}">
                      <a16:colId xmlns:a16="http://schemas.microsoft.com/office/drawing/2014/main" val="262392893"/>
                    </a:ext>
                  </a:extLst>
                </a:gridCol>
                <a:gridCol w="2311021">
                  <a:extLst>
                    <a:ext uri="{9D8B030D-6E8A-4147-A177-3AD203B41FA5}">
                      <a16:colId xmlns:a16="http://schemas.microsoft.com/office/drawing/2014/main" val="2009181053"/>
                    </a:ext>
                  </a:extLst>
                </a:gridCol>
              </a:tblGrid>
              <a:tr h="1249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WAIC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ΔWAIC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4587202"/>
                  </a:ext>
                </a:extLst>
              </a:tr>
              <a:tr h="2257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Mass + Sex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73.95967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3742465"/>
                  </a:ext>
                </a:extLst>
              </a:tr>
              <a:tr h="1249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Mass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78.01522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4.055549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594846"/>
                  </a:ext>
                </a:extLst>
              </a:tr>
              <a:tr h="1249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Sex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78.27622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4.316551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5322862"/>
                  </a:ext>
                </a:extLst>
              </a:tr>
              <a:tr h="2257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+ Mass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83.47169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9.512025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7405434"/>
                  </a:ext>
                </a:extLst>
              </a:tr>
              <a:tr h="4494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+ Mass + Interaction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83.60058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9.640912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270045"/>
                  </a:ext>
                </a:extLst>
              </a:tr>
              <a:tr h="4494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+ Sex + Interaction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83.7635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9.803835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765736"/>
                  </a:ext>
                </a:extLst>
              </a:tr>
              <a:tr h="4494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0809147"/>
                  </a:ext>
                </a:extLst>
              </a:tr>
              <a:tr h="33758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Sex + Interaction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86.08672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12.12705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7057745"/>
                  </a:ext>
                </a:extLst>
              </a:tr>
              <a:tr h="2257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+ Sex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86.44847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12.4888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1651738"/>
                  </a:ext>
                </a:extLst>
              </a:tr>
              <a:tr h="33758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Mass + Interaction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86.86413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12.90446</a:t>
                      </a:r>
                    </a:p>
                  </a:txBody>
                  <a:tcPr marL="2118" marR="2118" marT="21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609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64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">
            <a:extLst>
              <a:ext uri="{FF2B5EF4-FFF2-40B4-BE49-F238E27FC236}">
                <a16:creationId xmlns:a16="http://schemas.microsoft.com/office/drawing/2014/main" id="{A450887B-9CA2-C61B-679D-CA70DAED0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9666"/>
            <a:ext cx="12192000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24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5FF040DE-4ED9-C237-2517-7EF512A73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31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F19A06C9-8B6E-8D3B-D7B7-408D4A26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12192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86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veral different colored graphs&#10;&#10;Description automatically generated with medium confidence">
            <a:extLst>
              <a:ext uri="{FF2B5EF4-FFF2-40B4-BE49-F238E27FC236}">
                <a16:creationId xmlns:a16="http://schemas.microsoft.com/office/drawing/2014/main" id="{A814CF67-A1A9-F38E-0972-2D1D1AF35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16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33B01D6AEB6B45A67CBDE010F7B325" ma:contentTypeVersion="10" ma:contentTypeDescription="Create a new document." ma:contentTypeScope="" ma:versionID="8f973321e2bdba03751f7507a2e87d25">
  <xsd:schema xmlns:xsd="http://www.w3.org/2001/XMLSchema" xmlns:xs="http://www.w3.org/2001/XMLSchema" xmlns:p="http://schemas.microsoft.com/office/2006/metadata/properties" xmlns:ns3="f590230d-5eb2-49df-b2fb-e8c3d85c347d" xmlns:ns4="e7d4dd56-9f58-4cfa-a9b9-5c3d77ba84c6" targetNamespace="http://schemas.microsoft.com/office/2006/metadata/properties" ma:root="true" ma:fieldsID="8ec8d3b6e25101f4be5bfc2d5b546e96" ns3:_="" ns4:_="">
    <xsd:import namespace="f590230d-5eb2-49df-b2fb-e8c3d85c347d"/>
    <xsd:import namespace="e7d4dd56-9f58-4cfa-a9b9-5c3d77ba84c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90230d-5eb2-49df-b2fb-e8c3d85c34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d4dd56-9f58-4cfa-a9b9-5c3d77ba84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7d4dd56-9f58-4cfa-a9b9-5c3d77ba84c6" xsi:nil="true"/>
  </documentManagement>
</p:properties>
</file>

<file path=customXml/itemProps1.xml><?xml version="1.0" encoding="utf-8"?>
<ds:datastoreItem xmlns:ds="http://schemas.openxmlformats.org/officeDocument/2006/customXml" ds:itemID="{514C8B96-8112-49C9-BACB-5AB7CEDD6E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90230d-5eb2-49df-b2fb-e8c3d85c347d"/>
    <ds:schemaRef ds:uri="e7d4dd56-9f58-4cfa-a9b9-5c3d77ba84c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B2513E-425D-4BCF-BA39-B999C41391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9DD244-E229-4B83-BFE7-20492E9BBABF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7d4dd56-9f58-4cfa-a9b9-5c3d77ba84c6"/>
    <ds:schemaRef ds:uri="f590230d-5eb2-49df-b2fb-e8c3d85c347d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105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Beasley (she/her)</dc:creator>
  <cp:lastModifiedBy>Emily Beasley (she/her)</cp:lastModifiedBy>
  <cp:revision>8</cp:revision>
  <dcterms:created xsi:type="dcterms:W3CDTF">2023-09-28T16:11:15Z</dcterms:created>
  <dcterms:modified xsi:type="dcterms:W3CDTF">2023-10-04T15:30:26Z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0x0101003A33B01D6AEB6B45A67CBDE010F7B325</vt:lpwstr>
  </property>
</Properties>
</file>

<file path=docProps/thumbnail.jpeg>
</file>